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82" r:id="rId5"/>
    <p:sldId id="279" r:id="rId6"/>
    <p:sldId id="280" r:id="rId7"/>
    <p:sldId id="257" r:id="rId8"/>
    <p:sldId id="258" r:id="rId9"/>
    <p:sldId id="259" r:id="rId10"/>
    <p:sldId id="265" r:id="rId11"/>
    <p:sldId id="276" r:id="rId12"/>
    <p:sldId id="272" r:id="rId13"/>
    <p:sldId id="273" r:id="rId14"/>
    <p:sldId id="274" r:id="rId15"/>
    <p:sldId id="275" r:id="rId16"/>
    <p:sldId id="284" r:id="rId17"/>
    <p:sldId id="285" r:id="rId18"/>
    <p:sldId id="286" r:id="rId19"/>
    <p:sldId id="287" r:id="rId20"/>
    <p:sldId id="28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 varScale="1">
        <p:scale>
          <a:sx n="53" d="100"/>
          <a:sy n="53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46FC7-8C83-48B4-9461-E70328D8D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BC6B4B-177C-4899-A8B5-B14601B47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F2090-E894-4EDF-93B9-6FC977A6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3FCBB-94FF-4F34-939A-0C7CAB06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F57AA-9053-4095-8547-56D433B6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4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9BD26-1A3C-49BA-8FE6-2135F647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4279D6-5391-4B5E-8775-7B9B62ADB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A4AD6-67DE-4946-BDAE-6128A292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B9C10-5BCD-4817-B040-0669AC5A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C0755-D2F5-46C8-B8B8-E3F43827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76025B-C01E-4D97-B853-37E101BC0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E5FC3-6DA8-464A-BC9B-C826E5B51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F82CB-CF99-481C-92EF-83BA1FBF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96743-B799-462B-9B39-C6D8A889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65768-F220-4398-BBDB-B824C218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0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8B409-4D73-40E1-AA56-D5616A21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A81D1E-B9FE-47EE-A5B6-DC12C3D79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F3F20-0811-435E-8C4F-CAA0E4D9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AF9B1-FB83-4507-9B38-E874FEA6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FC1AA-1DAE-4EE7-9F03-A4212037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9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327AE-41ED-46AA-9BE8-A41B435D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7C492-5436-40D3-9264-F3D5596D3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A00B6-AAD1-42C6-B29E-C2DA2C38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61C09-2ED3-4ADF-9E75-E6120F60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B36B1-D886-41B0-9C21-CD69F361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22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503E7-F468-4397-B441-293FF929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186BA-74FE-4519-A57E-D52B4AEC5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2668EB-DE99-4556-BEC2-4D179750F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6868B1-70D0-40D6-9F7F-9ED12F30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0DA45-ED47-45AD-9363-BFE75BA9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FE57D-D886-4708-B608-26C34EB5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64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9A5E5-A89F-45A5-8F2E-0BCC841D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3EAB3-646B-4CDE-9020-CFEFBFD36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EF7657-4EE5-4F62-BD4A-908BA4D71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690036-D200-4E1D-8D2C-16A339EAE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E0524E-1CF0-496E-953C-0FE85E76C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205ED3-8107-42B8-91A1-5B7FDA1D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2BEB8C-C56E-4459-87B5-7BB3ABA8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456620-75B4-4062-8222-D6395A00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74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4D2-A072-4B5B-A4E5-8907D0F7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08D4D-C053-430A-83D1-BA67D115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4668D3-BD9A-49CF-B0C5-F1028C767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87567F-F44F-4432-90D1-986D164E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79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00A149-8FBC-4968-976C-F7EB6E2E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E26CBB-0F12-4089-BE79-820A3804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6F7B4-4A55-4BC2-BD5D-4180CE38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8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CCBE0-1B44-462B-898C-4C5134F1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570E0-C8A3-470C-BBF5-CB3CBF76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09F937-844A-48C9-899A-891352ACB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75F518-F1A5-4721-BBF8-BD107950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6220F-E326-448A-BA08-F8A689444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45FACF-D2E4-4B4D-8CED-3C351AE1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394BF-9B51-49D8-A7F2-CEAF9D5D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12940D-F3B6-4B45-B6EC-B66A41C63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792DCF-A9A3-4C1C-BB91-3CE41E6DB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C6169-3A1C-4ECF-9810-8DB465EA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414D43-C29F-4F56-B2B9-8F72ABFC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256E65-97BB-4645-BC34-A3451AD97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32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1EEABF-081D-41E4-B652-8D4703E2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3AA3DA-054B-45EB-8324-9D874E280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34E91-E2D9-48A2-91D3-85B67B530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7E49E-5071-4CE7-BF0E-1C6CD3D4E3C1}" type="datetimeFigureOut">
              <a:rPr lang="ko-KR" altLang="en-US" smtClean="0"/>
              <a:t>2017-07-01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BDA0C-6E32-4D9A-B8D3-8680DC122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35161-99D8-4751-9A01-4E06A3067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0A826-37A3-4115-BD10-D53AB3300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7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FB50ACC-B20E-48E1-A030-5AF6CD4A2E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0F2EF-E1DA-47A1-A495-036876FFA576}"/>
              </a:ext>
            </a:extLst>
          </p:cNvPr>
          <p:cNvSpPr txBox="1"/>
          <p:nvPr/>
        </p:nvSpPr>
        <p:spPr>
          <a:xfrm>
            <a:off x="347164" y="2824267"/>
            <a:ext cx="3831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Purier</a:t>
            </a:r>
            <a:endParaRPr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C3F0A-1966-46FD-84EB-A452F2F7A089}"/>
              </a:ext>
            </a:extLst>
          </p:cNvPr>
          <p:cNvSpPr txBox="1"/>
          <p:nvPr/>
        </p:nvSpPr>
        <p:spPr>
          <a:xfrm>
            <a:off x="376918" y="3530690"/>
            <a:ext cx="383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해커톤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BB30F-B78E-4E1D-A58C-A7BEC8769FEB}"/>
              </a:ext>
            </a:extLst>
          </p:cNvPr>
          <p:cNvSpPr txBox="1"/>
          <p:nvPr/>
        </p:nvSpPr>
        <p:spPr>
          <a:xfrm>
            <a:off x="376918" y="5660958"/>
            <a:ext cx="4099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컴퓨터 공학 김형민 제품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app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발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컴퓨터 공학 박세호 제품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app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개발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컴퓨터 공학 최용석 제품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app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개발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컴퓨터 공학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김준희 제품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app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개발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제품 디자인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이수언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제품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app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디자인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303871-4B6A-46AB-8740-3238B80F40CE}"/>
              </a:ext>
            </a:extLst>
          </p:cNvPr>
          <p:cNvCxnSpPr>
            <a:cxnSpLocks/>
          </p:cNvCxnSpPr>
          <p:nvPr/>
        </p:nvCxnSpPr>
        <p:spPr>
          <a:xfrm flipV="1">
            <a:off x="491227" y="5504143"/>
            <a:ext cx="107088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ABC7104-E525-4BC6-9ECB-F85984EABADB}"/>
              </a:ext>
            </a:extLst>
          </p:cNvPr>
          <p:cNvSpPr txBox="1"/>
          <p:nvPr/>
        </p:nvSpPr>
        <p:spPr>
          <a:xfrm>
            <a:off x="406672" y="3879905"/>
            <a:ext cx="3831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한성대학교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BC3635-872F-4870-ABC2-439ADDE2CB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17869" r="10428" b="12553"/>
          <a:stretch/>
        </p:blipFill>
        <p:spPr>
          <a:xfrm flipH="1">
            <a:off x="3853542" y="2747878"/>
            <a:ext cx="975360" cy="87323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27A263-8E91-42D9-A9CD-B6982C7A2A23}"/>
              </a:ext>
            </a:extLst>
          </p:cNvPr>
          <p:cNvCxnSpPr>
            <a:cxnSpLocks/>
          </p:cNvCxnSpPr>
          <p:nvPr/>
        </p:nvCxnSpPr>
        <p:spPr>
          <a:xfrm>
            <a:off x="460103" y="3551635"/>
            <a:ext cx="43963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1DA14E-FF5E-40AB-A8A3-46B8453C6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4200" r="47290" b="2319"/>
          <a:stretch/>
        </p:blipFill>
        <p:spPr>
          <a:xfrm>
            <a:off x="6423949" y="0"/>
            <a:ext cx="5768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1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340660-4EF0-4891-A239-9063C042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4" y="2602690"/>
            <a:ext cx="1663103" cy="1651828"/>
          </a:xfrm>
          <a:prstGeom prst="rect">
            <a:avLst/>
          </a:prstGeom>
        </p:spPr>
      </p:pic>
      <p:pic>
        <p:nvPicPr>
          <p:cNvPr id="6" name="그림 5" descr="실내, 벽, 바닥, 창문이(가) 표시된 사진&#10;&#10;매우 높은 신뢰도로 생성된 설명">
            <a:extLst>
              <a:ext uri="{FF2B5EF4-FFF2-40B4-BE49-F238E27FC236}">
                <a16:creationId xmlns:a16="http://schemas.microsoft.com/office/drawing/2014/main" id="{182C3D32-4154-443B-9866-1EF74C78C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r="27708"/>
          <a:stretch/>
        </p:blipFill>
        <p:spPr>
          <a:xfrm>
            <a:off x="6758609" y="-1120223"/>
            <a:ext cx="5433391" cy="80577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A5C339-E82D-48BB-94FC-F766F4ECD9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09" b="32034"/>
          <a:stretch/>
        </p:blipFill>
        <p:spPr>
          <a:xfrm>
            <a:off x="2356546" y="3097527"/>
            <a:ext cx="3769211" cy="91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2442" r="17475" b="15333"/>
          <a:stretch/>
        </p:blipFill>
        <p:spPr>
          <a:xfrm>
            <a:off x="0" y="0"/>
            <a:ext cx="6019800" cy="3505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18662" r="27603" b="25723"/>
          <a:stretch/>
        </p:blipFill>
        <p:spPr>
          <a:xfrm>
            <a:off x="6019800" y="3505200"/>
            <a:ext cx="6172200" cy="34131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505200"/>
            <a:ext cx="6019800" cy="3352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TOP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019800" y="0"/>
            <a:ext cx="6172200" cy="3505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9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801" y="-96808"/>
            <a:ext cx="13076933" cy="6954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04800"/>
            <a:ext cx="1487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</a:t>
            </a:r>
            <a:r>
              <a:rPr lang="en-US" altLang="ko-KR" sz="20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erspective</a:t>
            </a:r>
            <a:endParaRPr lang="ko-KR" altLang="en-US" sz="2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34350" y="5657850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적외선 센서</a:t>
            </a:r>
            <a:endParaRPr lang="ko-KR" altLang="en-US" sz="2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410450" y="3581400"/>
            <a:ext cx="1162050" cy="19240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16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3893" y="0"/>
            <a:ext cx="17244146" cy="72120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304800"/>
            <a:ext cx="1487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</a:t>
            </a:r>
            <a:r>
              <a:rPr lang="en-US" altLang="ko-KR" sz="20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erspective</a:t>
            </a:r>
            <a:endParaRPr lang="ko-KR" altLang="en-US" sz="2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8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-342900"/>
            <a:ext cx="15334152" cy="7200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61950"/>
            <a:ext cx="7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Detail</a:t>
            </a:r>
            <a:endParaRPr lang="ko-KR" altLang="en-US" sz="2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400" y="6096000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흡입구</a:t>
            </a:r>
            <a:endParaRPr lang="ko-KR" altLang="en-US" sz="2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429500" y="4019550"/>
            <a:ext cx="1162050" cy="19240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95496" y="579114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청소부분</a:t>
            </a:r>
            <a:endParaRPr lang="ko-KR" altLang="en-US" sz="2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8792013" y="2743200"/>
            <a:ext cx="2233338" cy="30003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75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301" y="-405256"/>
            <a:ext cx="17349115" cy="8063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5200650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공기 </a:t>
            </a:r>
            <a:r>
              <a:rPr lang="ko-KR" altLang="en-US" sz="2000" dirty="0" err="1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흡입구</a:t>
            </a:r>
            <a:endParaRPr lang="ko-KR" altLang="en-US" sz="2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638300" y="2924145"/>
            <a:ext cx="95250" cy="21241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86750" y="5000595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정화된 공기 배출구</a:t>
            </a:r>
            <a:endParaRPr lang="ko-KR" altLang="en-US" sz="2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562850" y="2924145"/>
            <a:ext cx="1162050" cy="19240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4" r="24397"/>
          <a:stretch/>
        </p:blipFill>
        <p:spPr>
          <a:xfrm>
            <a:off x="-1" y="0"/>
            <a:ext cx="5948855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r="25431"/>
          <a:stretch/>
        </p:blipFill>
        <p:spPr>
          <a:xfrm>
            <a:off x="5948855" y="0"/>
            <a:ext cx="6243146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BADF98-75CA-4C4D-BDA0-175B9890CC69}"/>
              </a:ext>
            </a:extLst>
          </p:cNvPr>
          <p:cNvSpPr txBox="1"/>
          <p:nvPr/>
        </p:nvSpPr>
        <p:spPr>
          <a:xfrm>
            <a:off x="201198" y="227690"/>
            <a:ext cx="383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colors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ADF98-75CA-4C4D-BDA0-175B9890CC69}"/>
              </a:ext>
            </a:extLst>
          </p:cNvPr>
          <p:cNvSpPr txBox="1"/>
          <p:nvPr/>
        </p:nvSpPr>
        <p:spPr>
          <a:xfrm>
            <a:off x="385129" y="6066187"/>
            <a:ext cx="383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Cilver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ADF98-75CA-4C4D-BDA0-175B9890CC69}"/>
              </a:ext>
            </a:extLst>
          </p:cNvPr>
          <p:cNvSpPr txBox="1"/>
          <p:nvPr/>
        </p:nvSpPr>
        <p:spPr>
          <a:xfrm>
            <a:off x="6607253" y="6066186"/>
            <a:ext cx="383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 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0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8883"/>
            <a:ext cx="12192000" cy="73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3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FB50ACC-B20E-48E1-A030-5AF6CD4A2E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ADF98-75CA-4C4D-BDA0-175B9890CC69}"/>
              </a:ext>
            </a:extLst>
          </p:cNvPr>
          <p:cNvSpPr txBox="1"/>
          <p:nvPr/>
        </p:nvSpPr>
        <p:spPr>
          <a:xfrm>
            <a:off x="6879770" y="1194642"/>
            <a:ext cx="383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027EA-D3A8-42D2-B72B-43C34B993FC5}"/>
              </a:ext>
            </a:extLst>
          </p:cNvPr>
          <p:cNvSpPr txBox="1"/>
          <p:nvPr/>
        </p:nvSpPr>
        <p:spPr>
          <a:xfrm>
            <a:off x="6879770" y="3208973"/>
            <a:ext cx="40998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IDEATION</a:t>
            </a:r>
          </a:p>
          <a:p>
            <a:pPr>
              <a:lnSpc>
                <a:spcPct val="2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RESEARCH</a:t>
            </a:r>
          </a:p>
          <a:p>
            <a:pPr>
              <a:lnSpc>
                <a:spcPct val="2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APPLICATION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3D MODELING</a:t>
            </a:r>
          </a:p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3D RENDERING</a:t>
            </a:r>
          </a:p>
          <a:p>
            <a:pPr>
              <a:lnSpc>
                <a:spcPct val="2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FINAL PROTOTYPE</a:t>
            </a:r>
          </a:p>
          <a:p>
            <a:pPr>
              <a:lnSpc>
                <a:spcPct val="2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FD98FE-E4EF-4BA6-959D-CDB241A73CE6}"/>
              </a:ext>
            </a:extLst>
          </p:cNvPr>
          <p:cNvCxnSpPr>
            <a:cxnSpLocks/>
          </p:cNvCxnSpPr>
          <p:nvPr/>
        </p:nvCxnSpPr>
        <p:spPr>
          <a:xfrm flipV="1">
            <a:off x="6994079" y="2799096"/>
            <a:ext cx="107088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15AAE5D-4572-458F-8255-65F8A11A5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9" t="4200" r="291" b="2319"/>
          <a:stretch/>
        </p:blipFill>
        <p:spPr>
          <a:xfrm>
            <a:off x="0" y="0"/>
            <a:ext cx="5667372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28DDEA-3905-4E17-AABB-EFD0E3A7A5D1}"/>
              </a:ext>
            </a:extLst>
          </p:cNvPr>
          <p:cNvSpPr txBox="1"/>
          <p:nvPr/>
        </p:nvSpPr>
        <p:spPr>
          <a:xfrm rot="16200000">
            <a:off x="1498101" y="3344102"/>
            <a:ext cx="7972210" cy="1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Hackerton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/ vacuum PROJECT/ 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sueon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lee/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jun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hee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kim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 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kim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hyung</a:t>
            </a:r>
            <a:r>
              <a:rPr lang="ko-KR" altLang="en-US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min/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choi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yong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suk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/park </a:t>
            </a:r>
            <a:r>
              <a:rPr lang="en-US" altLang="ko-KR" sz="5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sae</a:t>
            </a:r>
            <a:r>
              <a:rPr lang="en-US" altLang="ko-KR" sz="5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ho</a:t>
            </a:r>
            <a:endParaRPr lang="en-US" altLang="ko-KR" sz="6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32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7" t="-276" r="30156" b="1360"/>
          <a:stretch/>
        </p:blipFill>
        <p:spPr>
          <a:xfrm>
            <a:off x="7233962" y="-114240"/>
            <a:ext cx="4958037" cy="6972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3700" y="3371880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감사합니다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0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FB50ACC-B20E-48E1-A030-5AF6CD4A2EC5}"/>
              </a:ext>
            </a:extLst>
          </p:cNvPr>
          <p:cNvSpPr/>
          <p:nvPr/>
        </p:nvSpPr>
        <p:spPr>
          <a:xfrm>
            <a:off x="0" y="0"/>
            <a:ext cx="543974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F74986-B282-4D4E-9E72-CA444753939D}"/>
              </a:ext>
            </a:extLst>
          </p:cNvPr>
          <p:cNvSpPr txBox="1"/>
          <p:nvPr/>
        </p:nvSpPr>
        <p:spPr>
          <a:xfrm>
            <a:off x="5439746" y="3922159"/>
            <a:ext cx="391672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회의를 통해 많은 사람들이 청소의 불편함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쾌적한 공간에서 생활하고 싶어 한다는 것을 문제 삼았습니다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E60B2-B235-4AD3-B1A0-1DE9D24DA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r="28457"/>
          <a:stretch/>
        </p:blipFill>
        <p:spPr>
          <a:xfrm>
            <a:off x="5439746" y="-27867"/>
            <a:ext cx="675225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005E42-8E1C-4692-9121-2D946C3083DB}"/>
              </a:ext>
            </a:extLst>
          </p:cNvPr>
          <p:cNvSpPr txBox="1"/>
          <p:nvPr/>
        </p:nvSpPr>
        <p:spPr>
          <a:xfrm>
            <a:off x="702905" y="3922159"/>
            <a:ext cx="391672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이번 프로젝트에 있어서 저희 조는 문제점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해결 해야 할 점들을 도출 하여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iot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해커톤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프로젝트를 진행 하였습니다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5B1370-16D9-4AB9-8941-002CCC95531E}"/>
              </a:ext>
            </a:extLst>
          </p:cNvPr>
          <p:cNvSpPr/>
          <p:nvPr/>
        </p:nvSpPr>
        <p:spPr>
          <a:xfrm>
            <a:off x="-1485121" y="3401133"/>
            <a:ext cx="1706722" cy="281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F2B06-8711-4E60-A970-4BDE085215F8}"/>
              </a:ext>
            </a:extLst>
          </p:cNvPr>
          <p:cNvSpPr txBox="1"/>
          <p:nvPr/>
        </p:nvSpPr>
        <p:spPr>
          <a:xfrm>
            <a:off x="702905" y="1928159"/>
            <a:ext cx="3831771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IDEATION: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Recognized problem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605AA9-3F5D-446E-A2B6-28AF756654E4}"/>
              </a:ext>
            </a:extLst>
          </p:cNvPr>
          <p:cNvCxnSpPr>
            <a:cxnSpLocks/>
          </p:cNvCxnSpPr>
          <p:nvPr/>
        </p:nvCxnSpPr>
        <p:spPr>
          <a:xfrm flipV="1">
            <a:off x="817214" y="3822495"/>
            <a:ext cx="916336" cy="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B397FEAB-B599-4C99-AF02-0386CA60BB6B}"/>
              </a:ext>
            </a:extLst>
          </p:cNvPr>
          <p:cNvSpPr/>
          <p:nvPr/>
        </p:nvSpPr>
        <p:spPr>
          <a:xfrm>
            <a:off x="817214" y="5314484"/>
            <a:ext cx="150273" cy="1502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6DFED76-9C2C-4C5F-85CF-022F2C5D9EB4}"/>
              </a:ext>
            </a:extLst>
          </p:cNvPr>
          <p:cNvSpPr/>
          <p:nvPr/>
        </p:nvSpPr>
        <p:spPr>
          <a:xfrm>
            <a:off x="1083914" y="5314484"/>
            <a:ext cx="150273" cy="15027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136049D-0D0E-49C7-8D2F-075F0BE4EA66}"/>
              </a:ext>
            </a:extLst>
          </p:cNvPr>
          <p:cNvSpPr/>
          <p:nvPr/>
        </p:nvSpPr>
        <p:spPr>
          <a:xfrm>
            <a:off x="817214" y="5314484"/>
            <a:ext cx="150273" cy="15027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628BE00-EEC2-4924-B7B7-91A13B3B4DA5}"/>
              </a:ext>
            </a:extLst>
          </p:cNvPr>
          <p:cNvSpPr/>
          <p:nvPr/>
        </p:nvSpPr>
        <p:spPr>
          <a:xfrm>
            <a:off x="1083914" y="5314484"/>
            <a:ext cx="150273" cy="1502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984FF-BE0D-4D27-B040-D48ECE828C5E}"/>
              </a:ext>
            </a:extLst>
          </p:cNvPr>
          <p:cNvSpPr txBox="1"/>
          <p:nvPr/>
        </p:nvSpPr>
        <p:spPr>
          <a:xfrm rot="16200000">
            <a:off x="-3852030" y="3344102"/>
            <a:ext cx="7972210" cy="1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kackerton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/ vacuum PROJECT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sueon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jun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hee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kim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kim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choi</a:t>
            </a:r>
            <a:endParaRPr lang="en-US" altLang="ko-KR" sz="6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34A77-E5C6-4694-B522-516239C34834}"/>
              </a:ext>
            </a:extLst>
          </p:cNvPr>
          <p:cNvSpPr txBox="1"/>
          <p:nvPr/>
        </p:nvSpPr>
        <p:spPr>
          <a:xfrm>
            <a:off x="0" y="0"/>
            <a:ext cx="3831771" cy="1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IOT HACKERTON</a:t>
            </a:r>
            <a:endParaRPr lang="en-US" altLang="ko-KR" sz="700" dirty="0"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3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2000" decel="8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3931 0.004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1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12000" decel="8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38854 0.0011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27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  <p:bldP spid="7" grpId="0" animBg="1"/>
      <p:bldP spid="16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FB50ACC-B20E-48E1-A030-5AF6CD4A2EC5}"/>
              </a:ext>
            </a:extLst>
          </p:cNvPr>
          <p:cNvSpPr/>
          <p:nvPr/>
        </p:nvSpPr>
        <p:spPr>
          <a:xfrm>
            <a:off x="0" y="0"/>
            <a:ext cx="543974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F74986-B282-4D4E-9E72-CA444753939D}"/>
              </a:ext>
            </a:extLst>
          </p:cNvPr>
          <p:cNvSpPr txBox="1"/>
          <p:nvPr/>
        </p:nvSpPr>
        <p:spPr>
          <a:xfrm>
            <a:off x="5439746" y="3922159"/>
            <a:ext cx="391672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외로움도 없앨 수 있으며 부담 가지 않게 많은 편의를 제공해주는 집안일 도우미가 필요하다는 결론을 도출하였습니다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E60B2-B235-4AD3-B1A0-1DE9D24DA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r="28457"/>
          <a:stretch/>
        </p:blipFill>
        <p:spPr>
          <a:xfrm>
            <a:off x="5439746" y="0"/>
            <a:ext cx="675225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005E42-8E1C-4692-9121-2D946C3083DB}"/>
              </a:ext>
            </a:extLst>
          </p:cNvPr>
          <p:cNvSpPr txBox="1"/>
          <p:nvPr/>
        </p:nvSpPr>
        <p:spPr>
          <a:xfrm>
            <a:off x="702905" y="3922159"/>
            <a:ext cx="391672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많은 사람들 중 청소하기 귀찮아 하며 외로움을 많이 타는 사람들이 집안일을 대신해주는 사람이 필요 하다는 것을 인지하였습니다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5B1370-16D9-4AB9-8941-002CCC95531E}"/>
              </a:ext>
            </a:extLst>
          </p:cNvPr>
          <p:cNvSpPr/>
          <p:nvPr/>
        </p:nvSpPr>
        <p:spPr>
          <a:xfrm>
            <a:off x="-1485121" y="3401133"/>
            <a:ext cx="1706722" cy="281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F2B06-8711-4E60-A970-4BDE085215F8}"/>
              </a:ext>
            </a:extLst>
          </p:cNvPr>
          <p:cNvSpPr txBox="1"/>
          <p:nvPr/>
        </p:nvSpPr>
        <p:spPr>
          <a:xfrm>
            <a:off x="702905" y="1928159"/>
            <a:ext cx="3831771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IDEATION:</a:t>
            </a:r>
          </a:p>
          <a:p>
            <a:pPr>
              <a:lnSpc>
                <a:spcPct val="11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Solution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605AA9-3F5D-446E-A2B6-28AF756654E4}"/>
              </a:ext>
            </a:extLst>
          </p:cNvPr>
          <p:cNvCxnSpPr>
            <a:cxnSpLocks/>
          </p:cNvCxnSpPr>
          <p:nvPr/>
        </p:nvCxnSpPr>
        <p:spPr>
          <a:xfrm flipV="1">
            <a:off x="817214" y="3822495"/>
            <a:ext cx="916336" cy="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B397FEAB-B599-4C99-AF02-0386CA60BB6B}"/>
              </a:ext>
            </a:extLst>
          </p:cNvPr>
          <p:cNvSpPr/>
          <p:nvPr/>
        </p:nvSpPr>
        <p:spPr>
          <a:xfrm>
            <a:off x="817214" y="5314484"/>
            <a:ext cx="150273" cy="1502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6DFED76-9C2C-4C5F-85CF-022F2C5D9EB4}"/>
              </a:ext>
            </a:extLst>
          </p:cNvPr>
          <p:cNvSpPr/>
          <p:nvPr/>
        </p:nvSpPr>
        <p:spPr>
          <a:xfrm>
            <a:off x="1083914" y="5314484"/>
            <a:ext cx="150273" cy="15027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136049D-0D0E-49C7-8D2F-075F0BE4EA66}"/>
              </a:ext>
            </a:extLst>
          </p:cNvPr>
          <p:cNvSpPr/>
          <p:nvPr/>
        </p:nvSpPr>
        <p:spPr>
          <a:xfrm>
            <a:off x="817214" y="5314484"/>
            <a:ext cx="150273" cy="15027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628BE00-EEC2-4924-B7B7-91A13B3B4DA5}"/>
              </a:ext>
            </a:extLst>
          </p:cNvPr>
          <p:cNvSpPr/>
          <p:nvPr/>
        </p:nvSpPr>
        <p:spPr>
          <a:xfrm>
            <a:off x="1083914" y="5314484"/>
            <a:ext cx="150273" cy="1502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984FF-BE0D-4D27-B040-D48ECE828C5E}"/>
              </a:ext>
            </a:extLst>
          </p:cNvPr>
          <p:cNvSpPr txBox="1"/>
          <p:nvPr/>
        </p:nvSpPr>
        <p:spPr>
          <a:xfrm rot="16200000">
            <a:off x="-3852030" y="3344102"/>
            <a:ext cx="7972210" cy="1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kackerton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/ vacuum PROJECT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sueon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jun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hee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kim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 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kim</a:t>
            </a:r>
            <a:r>
              <a:rPr lang="en-US" altLang="ko-KR" sz="5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en-US" altLang="ko-KR" sz="5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choi</a:t>
            </a:r>
            <a:endParaRPr lang="en-US" altLang="ko-KR" sz="6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34A77-E5C6-4694-B522-516239C34834}"/>
              </a:ext>
            </a:extLst>
          </p:cNvPr>
          <p:cNvSpPr txBox="1"/>
          <p:nvPr/>
        </p:nvSpPr>
        <p:spPr>
          <a:xfrm>
            <a:off x="0" y="0"/>
            <a:ext cx="3831771" cy="1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IOT HACKERTON</a:t>
            </a:r>
            <a:endParaRPr lang="en-US" altLang="ko-KR" sz="700" dirty="0"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83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2000" decel="8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3931 0.004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1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12000" decel="8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38854 0.0011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0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  <p:bldP spid="7" grpId="0" animBg="1"/>
      <p:bldP spid="16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765" y="1124043"/>
            <a:ext cx="5960821" cy="48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2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4" y="1608608"/>
            <a:ext cx="6564641" cy="345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9FE7A-80FA-4F33-9A49-AECD9917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15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사계절 말썽인 미세먼지</a:t>
            </a:r>
            <a:r>
              <a:rPr lang="en-US" altLang="ko-KR" sz="3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진실과 오해는</a:t>
            </a:r>
            <a:r>
              <a:rPr lang="en-US" altLang="ko-KR" sz="3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r>
              <a:rPr lang="en-US" altLang="ko-KR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b="1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98AB65-7C34-42B8-B148-5D296EBCD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2049"/>
            <a:ext cx="10515600" cy="208298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황사와 미세먼지는 발생원과 건강에 미치는 영향 등에서 차이가 있지만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둘 다 건강에 좋지 않은 영향을 줄 수 있으므로 주의해야 한다는 점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기억하시기 바랍니다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그리고 그 발생 장소에 대해서도 말이 많아요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보통 실외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공기 중에서만 있다고 생각하는데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반대 의견도 있거든요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실내에서 진공청소기만 돌려도 미세먼지가 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나온다던데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정말 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그런가요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구현화 기자 ▷ 네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그건 맞습니다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실내에서 만들어지는 미세먼지도 만만치 않은데요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8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진공청소기를 사용할 때도 필터로 제거되지 않은 미세먼지가 다량으로 나올 수 있습니다</a:t>
            </a: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그래서 진공청소기 사용은 창문을 연 상태로 하라고 권하는 것이죠</a:t>
            </a:r>
          </a:p>
          <a:p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F8A12-F31A-475D-8F4F-522EBB0F81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59" y="1492623"/>
            <a:ext cx="1255059" cy="12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3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그림 3" descr="사람, 실내, 쥐고있는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AAA70149-03EA-4074-A2C3-71592D8D9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054">
            <a:off x="-333494" y="-224833"/>
            <a:ext cx="11327259" cy="7551506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CC9A9392-03DC-4B11-AA38-B181221D2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5781" y="1017270"/>
            <a:ext cx="2766060" cy="4888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A5C339-E82D-48BB-94FC-F766F4ECD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81" y="1021079"/>
            <a:ext cx="2720436" cy="48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8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그림 3" descr="사람, 실내, 쥐고있는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AAA70149-03EA-4074-A2C3-71592D8D9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054">
            <a:off x="-333494" y="-224833"/>
            <a:ext cx="11327259" cy="7551506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CC9A9392-03DC-4B11-AA38-B181221D2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9461" y="1028701"/>
            <a:ext cx="2766060" cy="48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281</Words>
  <Application>Microsoft Office PowerPoint</Application>
  <PresentationFormat>와이드스크린</PresentationFormat>
  <Paragraphs>45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나눔바른고딕</vt:lpstr>
      <vt:lpstr>나눔바른고딕 UltraLight</vt:lpstr>
      <vt:lpstr>맑은 고딕</vt:lpstr>
      <vt:lpstr>-윤고딕320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사계절 말썽인 미세먼지, 진실과 오해는?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이수언</dc:creator>
  <cp:lastModifiedBy>Kim Jun Hee</cp:lastModifiedBy>
  <cp:revision>38</cp:revision>
  <dcterms:created xsi:type="dcterms:W3CDTF">2017-07-01T09:07:02Z</dcterms:created>
  <dcterms:modified xsi:type="dcterms:W3CDTF">2017-07-01T03:41:00Z</dcterms:modified>
</cp:coreProperties>
</file>